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5"/>
  </p:notesMasterIdLst>
  <p:handoutMasterIdLst>
    <p:handoutMasterId r:id="rId156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86" d="100"/>
          <a:sy n="86" d="100"/>
        </p:scale>
        <p:origin x="274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theme" Target="theme/theme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tableStyles" Target="tableStyle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handoutMaster" Target="handoutMasters/handoutMaster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59433</TotalTime>
  <Words>5597</Words>
  <Application>Microsoft Office PowerPoint</Application>
  <PresentationFormat>Widescreen</PresentationFormat>
  <Paragraphs>1193</Paragraphs>
  <Slides>150</Slides>
  <Notes>148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4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196</cp:revision>
  <dcterms:created xsi:type="dcterms:W3CDTF">2024-05-25T18:34:36Z</dcterms:created>
  <dcterms:modified xsi:type="dcterms:W3CDTF">2024-08-05T23:57:45Z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